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30" autoAdjust="0"/>
  </p:normalViewPr>
  <p:slideViewPr>
    <p:cSldViewPr snapToGrid="0">
      <p:cViewPr varScale="1">
        <p:scale>
          <a:sx n="83" d="100"/>
          <a:sy n="83" d="100"/>
        </p:scale>
        <p:origin x="8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7952-C887-449D-BAF7-A69E093E29A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1943-BD38-4CA6-95CE-B1D68CF57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42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7952-C887-449D-BAF7-A69E093E29A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1943-BD38-4CA6-95CE-B1D68CF57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06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7952-C887-449D-BAF7-A69E093E29A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1943-BD38-4CA6-95CE-B1D68CF57E3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2347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7952-C887-449D-BAF7-A69E093E29A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1943-BD38-4CA6-95CE-B1D68CF57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6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7952-C887-449D-BAF7-A69E093E29A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1943-BD38-4CA6-95CE-B1D68CF57E3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6793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7952-C887-449D-BAF7-A69E093E29A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1943-BD38-4CA6-95CE-B1D68CF57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67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7952-C887-449D-BAF7-A69E093E29A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1943-BD38-4CA6-95CE-B1D68CF57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68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7952-C887-449D-BAF7-A69E093E29A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1943-BD38-4CA6-95CE-B1D68CF57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63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7952-C887-449D-BAF7-A69E093E29A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1943-BD38-4CA6-95CE-B1D68CF57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87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7952-C887-449D-BAF7-A69E093E29A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1943-BD38-4CA6-95CE-B1D68CF57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3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7952-C887-449D-BAF7-A69E093E29A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1943-BD38-4CA6-95CE-B1D68CF57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6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7952-C887-449D-BAF7-A69E093E29A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1943-BD38-4CA6-95CE-B1D68CF57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83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7952-C887-449D-BAF7-A69E093E29A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1943-BD38-4CA6-95CE-B1D68CF57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07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7952-C887-449D-BAF7-A69E093E29A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1943-BD38-4CA6-95CE-B1D68CF57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1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7952-C887-449D-BAF7-A69E093E29A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1943-BD38-4CA6-95CE-B1D68CF57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60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7952-C887-449D-BAF7-A69E093E29A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1943-BD38-4CA6-95CE-B1D68CF57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0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27952-C887-449D-BAF7-A69E093E29A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2E1943-BD38-4CA6-95CE-B1D68CF57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46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28739.maam.ru/" TargetMode="External"/><Relationship Id="rId2" Type="http://schemas.openxmlformats.org/officeDocument/2006/relationships/hyperlink" Target="http://www.maam.ru/users/433586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28739.maam.ru/" TargetMode="External"/><Relationship Id="rId2" Type="http://schemas.openxmlformats.org/officeDocument/2006/relationships/hyperlink" Target="http://www.maam.ru/users/433586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6" y="994409"/>
            <a:ext cx="8322733" cy="4526715"/>
          </a:xfrm>
        </p:spPr>
        <p:txBody>
          <a:bodyPr/>
          <a:lstStyle/>
          <a:p>
            <a:pPr lvl="0" algn="ctr" defTabSz="914400" fontAlgn="base">
              <a:spcAft>
                <a:spcPct val="0"/>
              </a:spcAft>
            </a:pPr>
            <a:r>
              <a:rPr lang="ru-RU" sz="7200" b="1" i="1" dirty="0" smtClean="0">
                <a:solidFill>
                  <a:srgbClr val="002060"/>
                </a:solidFill>
                <a:latin typeface="Monotype Corsiva" pitchFamily="66" charset="0"/>
                <a:ea typeface="+mn-ea"/>
                <a:cs typeface="Arial" charset="0"/>
              </a:rPr>
              <a:t/>
            </a:r>
            <a:br>
              <a:rPr lang="ru-RU" sz="7200" b="1" i="1" dirty="0" smtClean="0">
                <a:solidFill>
                  <a:srgbClr val="002060"/>
                </a:solidFill>
                <a:latin typeface="Monotype Corsiva" pitchFamily="66" charset="0"/>
                <a:ea typeface="+mn-ea"/>
                <a:cs typeface="Arial" charset="0"/>
              </a:rPr>
            </a:br>
            <a:r>
              <a:rPr lang="ru-RU" sz="7200" b="1" i="1" dirty="0">
                <a:solidFill>
                  <a:srgbClr val="002060"/>
                </a:solidFill>
                <a:latin typeface="Monotype Corsiva" pitchFamily="66" charset="0"/>
                <a:ea typeface="+mn-ea"/>
                <a:cs typeface="Arial" charset="0"/>
              </a:rPr>
              <a:t/>
            </a:r>
            <a:br>
              <a:rPr lang="ru-RU" sz="7200" b="1" i="1" dirty="0">
                <a:solidFill>
                  <a:srgbClr val="002060"/>
                </a:solidFill>
                <a:latin typeface="Monotype Corsiva" pitchFamily="66" charset="0"/>
                <a:ea typeface="+mn-ea"/>
                <a:cs typeface="Arial" charset="0"/>
              </a:rPr>
            </a:br>
            <a:r>
              <a:rPr lang="ru-RU" sz="7200" b="1" i="1" dirty="0" smtClean="0">
                <a:solidFill>
                  <a:srgbClr val="002060"/>
                </a:solidFill>
                <a:latin typeface="Monotype Corsiva" pitchFamily="66" charset="0"/>
                <a:ea typeface="+mn-ea"/>
                <a:cs typeface="Arial" charset="0"/>
              </a:rPr>
              <a:t/>
            </a:r>
            <a:br>
              <a:rPr lang="ru-RU" sz="7200" b="1" i="1" dirty="0" smtClean="0">
                <a:solidFill>
                  <a:srgbClr val="002060"/>
                </a:solidFill>
                <a:latin typeface="Monotype Corsiva" pitchFamily="66" charset="0"/>
                <a:ea typeface="+mn-ea"/>
                <a:cs typeface="Arial" charset="0"/>
              </a:rPr>
            </a:br>
            <a:r>
              <a:rPr lang="ru-RU" sz="7200" b="1" i="1" dirty="0" smtClean="0">
                <a:solidFill>
                  <a:srgbClr val="002060"/>
                </a:solidFill>
                <a:latin typeface="Monotype Corsiva" pitchFamily="66" charset="0"/>
                <a:ea typeface="+mn-ea"/>
                <a:cs typeface="Arial" charset="0"/>
              </a:rPr>
              <a:t>Портфолио</a:t>
            </a:r>
            <a:r>
              <a:rPr lang="ru-RU" sz="3200" b="1" i="1" dirty="0">
                <a:solidFill>
                  <a:srgbClr val="990000"/>
                </a:solidFill>
                <a:latin typeface="Monotype Corsiva" pitchFamily="66" charset="0"/>
                <a:ea typeface="+mn-ea"/>
                <a:cs typeface="Arial" charset="0"/>
              </a:rPr>
              <a:t/>
            </a:r>
            <a:br>
              <a:rPr lang="ru-RU" sz="3200" b="1" i="1" dirty="0">
                <a:solidFill>
                  <a:srgbClr val="990000"/>
                </a:solidFill>
                <a:latin typeface="Monotype Corsiva" pitchFamily="66" charset="0"/>
                <a:ea typeface="+mn-ea"/>
                <a:cs typeface="Arial" charset="0"/>
              </a:rPr>
            </a:br>
            <a:r>
              <a:rPr lang="ru-RU" sz="3200" b="1" i="1" dirty="0" smtClean="0">
                <a:solidFill>
                  <a:srgbClr val="990000"/>
                </a:solidFill>
                <a:latin typeface="Monotype Corsiva" pitchFamily="66" charset="0"/>
                <a:ea typeface="+mn-ea"/>
                <a:cs typeface="Arial" charset="0"/>
              </a:rPr>
              <a:t>Воспитатель </a:t>
            </a:r>
            <a:r>
              <a:rPr lang="ru-RU" sz="3200" b="1" i="1" dirty="0">
                <a:solidFill>
                  <a:srgbClr val="990000"/>
                </a:solidFill>
                <a:latin typeface="Monotype Corsiva" pitchFamily="66" charset="0"/>
                <a:ea typeface="+mn-ea"/>
                <a:cs typeface="Arial" charset="0"/>
              </a:rPr>
              <a:t/>
            </a:r>
            <a:br>
              <a:rPr lang="ru-RU" sz="3200" b="1" i="1" dirty="0">
                <a:solidFill>
                  <a:srgbClr val="990000"/>
                </a:solidFill>
                <a:latin typeface="Monotype Corsiva" pitchFamily="66" charset="0"/>
                <a:ea typeface="+mn-ea"/>
                <a:cs typeface="Arial" charset="0"/>
              </a:rPr>
            </a:br>
            <a:r>
              <a:rPr lang="ru-RU" sz="3200" b="1" i="1" dirty="0" err="1" smtClean="0">
                <a:solidFill>
                  <a:srgbClr val="002060"/>
                </a:solidFill>
                <a:latin typeface="Monotype Corsiva" pitchFamily="66" charset="0"/>
                <a:ea typeface="+mn-ea"/>
                <a:cs typeface="Arial" charset="0"/>
              </a:rPr>
              <a:t>Аларханова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  <a:ea typeface="+mn-ea"/>
                <a:cs typeface="Arial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Monotype Corsiva" pitchFamily="66" charset="0"/>
                <a:ea typeface="+mn-ea"/>
                <a:cs typeface="Arial" charset="0"/>
              </a:rPr>
              <a:t>Кесира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  <a:ea typeface="+mn-ea"/>
                <a:cs typeface="Arial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Monotype Corsiva" pitchFamily="66" charset="0"/>
                <a:ea typeface="+mn-ea"/>
                <a:cs typeface="Arial" charset="0"/>
              </a:rPr>
              <a:t>Хасайновна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  <a:ea typeface="+mn-ea"/>
                <a:cs typeface="Arial" charset="0"/>
              </a:rPr>
              <a:t> </a:t>
            </a:r>
            <a:b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  <a:ea typeface="+mn-ea"/>
                <a:cs typeface="Arial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  <a:ea typeface="+mn-ea"/>
                <a:cs typeface="Arial" charset="0"/>
              </a:rPr>
              <a:t/>
            </a:r>
            <a:br>
              <a:rPr lang="ru-RU" sz="3200" b="1" i="1" dirty="0">
                <a:solidFill>
                  <a:srgbClr val="002060"/>
                </a:solidFill>
                <a:latin typeface="Monotype Corsiva" pitchFamily="66" charset="0"/>
                <a:ea typeface="+mn-ea"/>
                <a:cs typeface="Arial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  <a:ea typeface="+mn-ea"/>
                <a:cs typeface="Arial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  <a:ea typeface="+mn-ea"/>
                <a:cs typeface="Arial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  <a:ea typeface="+mn-ea"/>
                <a:cs typeface="Arial" charset="0"/>
              </a:rPr>
              <a:t>ГБДОУ №23 «Седа» г. Грозный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07067" y="6857999"/>
            <a:ext cx="7762663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848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34" y="377190"/>
            <a:ext cx="4824052" cy="617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42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99638" cy="1320800"/>
          </a:xfrm>
        </p:spPr>
        <p:txBody>
          <a:bodyPr>
            <a:normAutofit fontScale="90000"/>
          </a:bodyPr>
          <a:lstStyle/>
          <a:p>
            <a:pPr lvl="0" algn="ctr" defTabSz="914400" fontAlgn="base">
              <a:spcAft>
                <a:spcPct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2000" b="1" i="1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31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Использование образовательных технологий:</a:t>
            </a:r>
            <a:br>
              <a:rPr lang="ru-RU" sz="31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0927" y="1859340"/>
            <a:ext cx="869258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 (презентации, видеоролики,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мультфильмы, электронные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игры, фотоколлажи);</a:t>
            </a:r>
          </a:p>
          <a:p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пособие - кейс «Азбука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юного финансиста»;</a:t>
            </a:r>
          </a:p>
          <a:p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 в виде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-игры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с Буратино»;</a:t>
            </a:r>
          </a:p>
          <a:p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кейс-ситуаций.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27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976133"/>
          </a:xfrm>
        </p:spPr>
        <p:txBody>
          <a:bodyPr/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Дистанционные  технологии в системе 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6754" y="1794076"/>
            <a:ext cx="7477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Оформила портфолио в Международном русскоязычном социальном образовательном интернет - проекте </a:t>
            </a:r>
            <a:r>
              <a:rPr lang="en-US" altLang="ru-RU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Maaam</a:t>
            </a:r>
            <a:r>
              <a:rPr lang="ru-RU" alt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alt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(2016г.)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http://www.maam.ru/users/433586</a:t>
            </a:r>
            <a:endParaRPr lang="ru-RU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http://28739.maam.ru/</a:t>
            </a:r>
            <a:endParaRPr lang="ru-RU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27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26074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Обратная связь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тел. 89389948060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521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813447"/>
            <a:ext cx="71145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Спасибо за внимание!</a:t>
            </a:r>
            <a:br>
              <a:rPr kumimoji="0" lang="ru-RU" sz="3600" b="1" i="1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6363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336393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i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портфолио  я демонстрирую свои личные профессиональные достижения деятельности, результаты обучения, воспитания и развития моих маленьких воспитанников.  </a:t>
            </a:r>
          </a:p>
        </p:txBody>
      </p:sp>
    </p:spTree>
    <p:extLst>
      <p:ext uri="{BB962C8B-B14F-4D97-AF65-F5344CB8AC3E}">
        <p14:creationId xmlns:p14="http://schemas.microsoft.com/office/powerpoint/2010/main" val="227013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193230"/>
              </p:ext>
            </p:extLst>
          </p:nvPr>
        </p:nvGraphicFramePr>
        <p:xfrm>
          <a:off x="677863" y="422911"/>
          <a:ext cx="10980737" cy="6252894"/>
        </p:xfrm>
        <a:graphic>
          <a:graphicData uri="http://schemas.openxmlformats.org/drawingml/2006/table">
            <a:tbl>
              <a:tblPr firstRow="1" bandRow="1"/>
              <a:tblGrid>
                <a:gridCol w="4508283">
                  <a:extLst>
                    <a:ext uri="{9D8B030D-6E8A-4147-A177-3AD203B41FA5}">
                      <a16:colId xmlns:a16="http://schemas.microsoft.com/office/drawing/2014/main" val="1250654594"/>
                    </a:ext>
                  </a:extLst>
                </a:gridCol>
                <a:gridCol w="6472454">
                  <a:extLst>
                    <a:ext uri="{9D8B030D-6E8A-4147-A177-3AD203B41FA5}">
                      <a16:colId xmlns:a16="http://schemas.microsoft.com/office/drawing/2014/main" val="1344713297"/>
                    </a:ext>
                  </a:extLst>
                </a:gridCol>
              </a:tblGrid>
              <a:tr h="6248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1800" b="1" i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</a:t>
                      </a:r>
                      <a:r>
                        <a:rPr lang="ru-RU" sz="18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имя, отчество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1800" b="1" i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Аларханова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Кесира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Хасайновна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934626"/>
                  </a:ext>
                </a:extLst>
              </a:tr>
              <a:tr h="7824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место рождения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09.12.1979г</a:t>
                      </a:r>
                      <a:r>
                        <a:rPr lang="ru-RU" sz="1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ЧР. 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Бачи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-Юрт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116731"/>
                  </a:ext>
                </a:extLst>
              </a:tr>
              <a:tr h="129617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Высшее, Чеченский государственный 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</a:t>
                      </a:r>
                      <a:r>
                        <a:rPr lang="ru-RU" sz="18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институт 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«Учитель начальных классов».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800" b="1" i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56965"/>
                  </a:ext>
                </a:extLst>
              </a:tr>
              <a:tr h="6248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Трудовой стаж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данной должности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лет</a:t>
                      </a: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776269"/>
                  </a:ext>
                </a:extLst>
              </a:tr>
              <a:tr h="79103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квалификационной категории</a:t>
                      </a:r>
                      <a:endParaRPr lang="ru-RU" sz="1800" b="1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197576"/>
                  </a:ext>
                </a:extLst>
              </a:tr>
              <a:tr h="142813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ru-RU" sz="1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 в профессиональных</a:t>
                      </a:r>
                      <a:r>
                        <a:rPr lang="ru-RU" sz="1800" b="1" i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сообществах </a:t>
                      </a:r>
                      <a:r>
                        <a:rPr lang="ru-RU" sz="1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сети интернет</a:t>
                      </a: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kumimoji="0" lang="ru-RU" sz="1800" b="1" i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" action="ppaction://noaction"/>
                        </a:rPr>
                        <a:t>  </a:t>
                      </a:r>
                      <a:r>
                        <a:rPr kumimoji="0" lang="en-US" sz="1800" b="1" i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http://www.maam.ru/users/433586</a:t>
                      </a:r>
                      <a:endParaRPr kumimoji="0" lang="ru-RU" sz="1800" b="1" i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kumimoji="0" lang="ru-RU" sz="1800" b="1" i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hlinkClick r:id="rId3"/>
                      </a:endParaRPr>
                    </a:p>
                    <a:p>
                      <a:r>
                        <a:rPr kumimoji="0" lang="en-US" sz="1800" b="1" i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http://28739.maam.ru/</a:t>
                      </a:r>
                      <a:endParaRPr kumimoji="0" lang="ru-RU" sz="1800" b="1" i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kumimoji="0" lang="ru-RU" sz="1800" b="1" i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kumimoji="0" lang="ru-RU" sz="1800" b="1" i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715728"/>
                  </a:ext>
                </a:extLst>
              </a:tr>
              <a:tr h="6248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E-mail</a:t>
                      </a:r>
                      <a:r>
                        <a:rPr lang="ru-RU" sz="1800" b="1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kesira1979@mail.ru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066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85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400" y="857250"/>
            <a:ext cx="706374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 педагогическое кредо: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«Чтобы учить других, нужно учиться самому, чтобы воспитывать других, нужно начинать с себя, чтобы развивать других, нужно самому постоянно развиваться!»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24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695516" cy="13208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7" y="1725930"/>
            <a:ext cx="3856313" cy="47777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725931"/>
            <a:ext cx="6858000" cy="477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4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925159"/>
            <a:ext cx="6858000" cy="500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3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" y="274320"/>
            <a:ext cx="5143500" cy="6457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274320"/>
            <a:ext cx="5469109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3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10" y="740779"/>
            <a:ext cx="6504973" cy="59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08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61126" cy="13208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моей группы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2" y="1270000"/>
            <a:ext cx="5259685" cy="55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08" y="1270000"/>
            <a:ext cx="4648963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674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</TotalTime>
  <Words>159</Words>
  <Application>Microsoft Office PowerPoint</Application>
  <PresentationFormat>Широкоэкранный</PresentationFormat>
  <Paragraphs>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Constantia</vt:lpstr>
      <vt:lpstr>Monotype Corsiva</vt:lpstr>
      <vt:lpstr>Times New Roman</vt:lpstr>
      <vt:lpstr>Trebuchet MS</vt:lpstr>
      <vt:lpstr>Wingdings 3</vt:lpstr>
      <vt:lpstr>Аспект</vt:lpstr>
      <vt:lpstr>   Портфолио Воспитатель  Аларханова Кесира Хасайновна    ГБДОУ №23 «Седа» г. Грозный</vt:lpstr>
      <vt:lpstr>Презентация PowerPoint</vt:lpstr>
      <vt:lpstr>Презентация PowerPoint</vt:lpstr>
      <vt:lpstr>Презентация PowerPoint</vt:lpstr>
      <vt:lpstr>Образование</vt:lpstr>
      <vt:lpstr>Презентация PowerPoint</vt:lpstr>
      <vt:lpstr>Презентация PowerPoint</vt:lpstr>
      <vt:lpstr>Презентация PowerPoint</vt:lpstr>
      <vt:lpstr>Награждение моей группы</vt:lpstr>
      <vt:lpstr>Презентация PowerPoint</vt:lpstr>
      <vt:lpstr> Использование образовательных технологий: </vt:lpstr>
      <vt:lpstr>Дистанционные  технологии в системе работы</vt:lpstr>
      <vt:lpstr>Обратная связь   тел. 89389948060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Портфолио Воспитатель  Аларханова Кесира Хасайновна</dc:title>
  <dc:creator>Пользователь</dc:creator>
  <cp:lastModifiedBy>Пользователь</cp:lastModifiedBy>
  <cp:revision>7</cp:revision>
  <dcterms:created xsi:type="dcterms:W3CDTF">2024-04-19T13:33:20Z</dcterms:created>
  <dcterms:modified xsi:type="dcterms:W3CDTF">2024-04-23T08:37:30Z</dcterms:modified>
</cp:coreProperties>
</file>